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53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262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92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55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094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245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8408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499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026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041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557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CF37-9628-408A-A4F8-24ACA4097BF8}" type="datetimeFigureOut">
              <a:rPr lang="fr-CH" smtClean="0"/>
              <a:t>30.11.2020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DD68-5F5C-4CD0-BFF8-43ECE28601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052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/>
            </a:r>
            <a:br>
              <a:rPr lang="fr-CH" dirty="0" smtClean="0"/>
            </a:br>
            <a:r>
              <a:rPr lang="fr-CH" dirty="0"/>
              <a:t/>
            </a:r>
            <a:br>
              <a:rPr lang="fr-CH" dirty="0"/>
            </a:br>
            <a:r>
              <a:rPr lang="fr-CH" dirty="0" smtClean="0"/>
              <a:t>La partie b : préparation à la présentation a été vue lors </a:t>
            </a:r>
            <a:r>
              <a:rPr lang="fr-CH" dirty="0" smtClean="0"/>
              <a:t>du </a:t>
            </a:r>
            <a:r>
              <a:rPr lang="fr-CH" dirty="0" smtClean="0"/>
              <a:t>1</a:t>
            </a:r>
            <a:r>
              <a:rPr lang="fr-CH" baseline="30000" dirty="0" smtClean="0"/>
              <a:t>er</a:t>
            </a:r>
            <a:r>
              <a:rPr lang="fr-CH" dirty="0" smtClean="0"/>
              <a:t> </a:t>
            </a:r>
            <a:r>
              <a:rPr lang="fr-CH" dirty="0" smtClean="0"/>
              <a:t>demi-jour </a:t>
            </a:r>
            <a:r>
              <a:rPr lang="fr-CH" dirty="0" smtClean="0"/>
              <a:t>de cours. </a:t>
            </a:r>
            <a:br>
              <a:rPr lang="fr-CH" dirty="0" smtClean="0"/>
            </a:br>
            <a:r>
              <a:rPr lang="fr-CH" dirty="0" smtClean="0"/>
              <a:t>Merci d’aller sur la partie «partie c – présentation orale des missions de l’entreprise»</a:t>
            </a: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179512" y="188640"/>
            <a:ext cx="8784976" cy="6552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3384376" cy="103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825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La partie b : préparation à la présentation a été vue lors du 1er demi-jour de cours.  Merci d’aller sur la partie «partie c – présentation orale des missions de l’entreprise»</vt:lpstr>
    </vt:vector>
  </TitlesOfParts>
  <Company>Etat de Vaud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examens des années précédentes se trouvent ici : https://www.ov-ap.ch/fr-ch/Services/Examens-finaux</dc:title>
  <dc:creator>Reymond Magali</dc:creator>
  <cp:lastModifiedBy>Reymond Magali</cp:lastModifiedBy>
  <cp:revision>5</cp:revision>
  <dcterms:created xsi:type="dcterms:W3CDTF">2020-11-30T10:19:47Z</dcterms:created>
  <dcterms:modified xsi:type="dcterms:W3CDTF">2020-11-30T16:04:37Z</dcterms:modified>
</cp:coreProperties>
</file>